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Ås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33693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16 789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53342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56A1D63-3D8B-8A80-D09F-D8F1F79ED52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2014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3 012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6 310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6131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11 686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79376A-B7C7-9FF6-B5F4-6B3E9DAF62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51F490C-2943-C70F-F756-98D9891910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8FA998-1CEB-5972-3EAA-D562141488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DFB213-80C7-11BB-D221-D0C3B4FD1D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954FFE-9631-C974-E06B-8729C658CD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290F99-F2E8-6465-D21D-14814B4C20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5297AB-2236-6B5C-132C-9940779017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72319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56207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168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16 256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064876-E144-ED8A-68F4-172B691A5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9E8CB5-2227-4A87-799B-66DE14DFDC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2025-04-07T13:47:43Z</dcterms:modified>
</cp:coreProperties>
</file>