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Vestby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36429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67902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58C8083-F5AD-57F0-7EDD-E540D13AC78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31150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315871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BF40395-250C-37F8-C241-345C639D86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9A6062D-7123-F05D-7BE6-8859FBCA79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87D85B9-226B-8F3B-33CC-D540226B81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E3DA93F-4AE5-C8E2-E4F6-576406B9DA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1566CD-CCD4-0443-E8F6-8B83740E49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106E89-3E27-E8F4-966D-F5EC7A2A94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543282B-7AD4-9635-EDF4-B7CD14A80F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822024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113039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83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07CA1EB-427F-A79A-492B-C9F1D628D0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B728EB-781C-275A-CEDD-27FB4BB930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2025-04-07T13:47:33Z</dcterms:modified>
</cp:coreProperties>
</file>