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Nesodden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472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1297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912FE3C-2088-5F8E-D515-75C9501D37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6285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2192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9A6F93-CF9C-C68F-9500-D321B320A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DF992F4-8F65-15A9-308E-C3513A2B2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77E254-4E8D-0869-77DE-7E899D434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EB5617-63BC-7452-1923-83D50DEED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2A5E7B-71A2-F889-9204-373F67FA2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4AFD6C-E6BD-6A20-F81C-046E27412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9A4F72-A76D-EE40-8714-5988C93F6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6461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9972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138E3E-0378-6720-46FC-C4BE4E2CC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BDE02E-0223-BC76-F265-3FAC59700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2025-04-07T13:47:23Z</dcterms:modified>
</cp:coreProperties>
</file>