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Ullensaker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739946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39 841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41424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93419E09-9841-C27C-807D-27A1E484EE2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431470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34 655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02284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37 173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1 368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1 301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BA4983B-631A-CA0F-2B54-58CF9AA5A5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35858165-B06D-F61B-BD08-509BC434C0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29E8BCF-74FF-C648-7833-7DAFFA5E8F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553D4CB-168D-BFBC-FE7B-D2839B19A5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1AB29AC-FE1A-0DF0-4282-5C6D6F26C8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F23E5A0-7786-8718-C0F4-EEAC5B58B7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8B37152-5136-42F9-693D-330F53EFD2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682445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45050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14 066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12 733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15 619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38 850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1437717-7E25-2CF5-62CF-5AAF46EF0A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E874F86-700D-2F50-69D6-02BB1F5D7A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2025-04-07T13:47:12Z</dcterms:modified>
</cp:coreProperties>
</file>