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Lillestrøm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795361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24 369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267033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ADF6645A-3A4A-51F3-555F-3135763F3F3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579947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9 030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10 093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255766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15 206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5 673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3 481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24E2C0F-5E5B-E467-1B54-79EDBA7D04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DBE42ED4-AC8D-35C3-DFB8-29D54564D38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C238D7B-98ED-DB30-BD57-8E64E26AA9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1E992A0-27E8-89C2-FC65-EAD3EF85DF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F3E366A-2DC7-3F1F-1253-8FD20CA910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B2EB69C-1546-9006-B990-44D5047852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5482B64-5E71-14FE-B729-1A4F40D3C2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561966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934286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2 676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1 483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20 998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22 697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36F837A-86F5-24BF-5AF5-00FB4F666A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55DEBB9-5C38-9378-4DFF-74DCC843B8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2025-04-07T13:46:52Z</dcterms:modified>
</cp:coreProperties>
</file>