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Asker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1281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122 503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21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213D9A2-886C-DC60-205D-50F1CDEC82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3664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22 207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879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82 637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24 182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BEC251-E712-C944-9F4D-2B015477B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CA96EAC-1C4A-4266-3602-0035BAE9C2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297B99-C619-E4C6-F809-37DE1CB7C5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6E1DFF-44DC-7EF2-B084-2EB3C53DA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17CAF0-AB4B-57E5-9CF3-DEBAC7EB1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E34B43-7685-55E4-BAA4-FA5B859960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301F4F-E81D-2EF6-6953-2082063CE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194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3013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113 568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100 800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6CD641-3558-D7A4-4BF3-1A6AC74C2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C992F4-FFD6-25C9-7C95-FEB37480A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2025-04-07T13:46:42Z</dcterms:modified>
</cp:coreProperties>
</file>