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Bærum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21732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11 774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6825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EF3CD16B-299A-7129-F021-A325D8AD97B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95516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55784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9 531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898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71C50B-1D55-A235-EC91-57CAB974E6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7D7BCF4-8FCB-5CED-5893-2508F40E81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449B9D7-3339-02D0-9E7D-47CC08BFB9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BB096A0-2B0B-24D0-AC30-BB0E0D6867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197CDE-5004-1D9A-CA0E-4BCED5214D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13452FE-0493-8471-A361-7A8731F331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DC8A39-3469-4563-D0B3-36261276BB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54926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26567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9 179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5 976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11 374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83ABFD7-8A97-1FC2-772E-694FD23A82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C2266DD-733D-1DE8-170C-25C0333FAA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2025-04-07T13:46:31Z</dcterms:modified>
</cp:coreProperties>
</file>