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377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65 412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7983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662C5C2-CC49-9650-A405-BB7DC0BE791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315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26 171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4982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36 078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13 753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15 233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B4FC3C-7C86-29C2-8BB9-8416A8E7B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D16E94A-E1C6-EC2D-ED69-4F5A5CCD3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70D771-BFD6-00E1-73A9-FA47B393A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B42A56-FE54-10F4-6A8F-AA5336EB3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2F4700-4B9C-FFA1-F73D-8071F4206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F9EF24-D9D4-7959-8606-EDF19A83F4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E1E959-2866-BC65-36CE-F6239FCA2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7799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376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18 979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10 738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45 575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6EC25E-5F8E-E9D5-1301-6447BBA47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809043-D05F-D240-4B49-5DF30FA175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2025-04-07T11:21:51Z</dcterms:modified>
</cp:coreProperties>
</file>