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Rakkestad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2044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2365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FC5B80F-3A42-FBAB-61E0-6BE7FCD6FB0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2196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3921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92C983-3241-6547-D96D-F44AE180EF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C99A1D4-F3C6-A469-CAE7-F7F8F5FB84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F781C1-2847-14FF-EE4B-09D4D3151A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3FD2E1-3D3B-7B2F-6C0F-68C3A52D2A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827170-D957-E6AC-EC16-D34885011D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DECF39-699E-143C-0210-25F3DE7866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DA75A6-5945-83C1-2AD9-CB01C3060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749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9119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97D81E-1558-0758-F1C5-2D5A53110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7B90C1-9178-4D9B-D314-66DF8EFA2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2025-04-07T13:46:21Z</dcterms:modified>
</cp:coreProperties>
</file>