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1410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003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8B0F470-C5E1-190D-9CB2-8B029610BA6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491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4100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BD6ABD-FE03-B9AE-7032-33F73F0F75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4DBACE9-E13D-9249-EFCD-D02E3404F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FE7198-2E3A-3A0F-2D37-EDA311378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10B858-8934-1FF7-1ED8-77D88B4A43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EE304E-EA3D-F35C-77BD-00D6050FB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85C483-C1E6-B2D3-2090-5F32F4CE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A2E182-237C-915D-D1E8-342AF9B4B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9257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3216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12E7EF-5C12-36FD-0BAB-949167428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0DAD81-5600-21CC-A085-2DC91454B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2025-04-07T13:46:11Z</dcterms:modified>
</cp:coreProperties>
</file>