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Våler (Østfold)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458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36326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6E7D395-376D-490D-473B-D72D9D5D93E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19616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6645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A18B98-A101-F30B-4B35-4B0E9389F6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499F5EF-F322-2331-0E6C-44DDA4ED06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0795ED-B84C-A0D8-56F2-F59C6C1EC8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5BFC10-69BB-1EE3-B896-E7D8E4A563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DDDEC2-0513-180F-D1F6-9FD475AF0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C6AE629-6066-4A0A-17CF-B2A8B4DA3B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97BAB6-C290-C23A-6F49-F276597FA8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9659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28042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B163ED-CA95-120A-1A59-20F0C1C64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1B127C-8849-C010-CE49-C85976FD7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2025-04-07T13:46:01Z</dcterms:modified>
</cp:coreProperties>
</file>