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Råde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06385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70367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35ACFF3-6E4E-2F4D-A73C-F36AA5E67F7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08614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72710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110306-5806-E218-70E0-9C4135FE7A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431835F-CECB-7A73-C3A3-113F67BF77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F633E8C-F901-FE8D-4845-DE1E65DF38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8A3D712-68B5-ADC7-CEC5-675F403F7B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3D6F8D-7C6E-7CD2-D9DF-7D9B1A8F37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19FB447-A978-BA95-5741-2B3CDAD386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57E4F2-401D-AF1F-D53C-ECB1C700FB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12783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59738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F023AD-8E03-0E7C-208F-756053BDC4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E7002FB-B268-FAC9-F6AA-C60CE1B4C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2025-04-07T13:45:51Z</dcterms:modified>
</cp:coreProperties>
</file>