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Fredrikstad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43105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69084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1C4B14B0-8B7F-1740-B6DA-79CD54DF6DB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137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913655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017230-DEB2-7575-2AD9-419110ACF9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9261E4A-68EF-FA9C-B3C2-44D3B48E42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1F8EBBC-F307-0AC4-9BCC-876802EF68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2FD994-3EAD-4DD3-C3B0-5FBAC5049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4F835C-929C-7266-7C6B-F94BE974B1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ED1E14-A9F0-8E52-F4D7-1A8ADAECDC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0F561C-FDAB-181E-0FEE-A84B2AA09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91878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8774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13 615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666C72-EE2E-013C-62A1-916A96F91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67D6AA-16C5-91FB-B6EB-E90B67CF6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2025-04-07T13:45:41Z</dcterms:modified>
</cp:coreProperties>
</file>