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Sarpsborg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0866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15533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5A17A55-AF7D-1577-0F43-B7F54879395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42219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3264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5D1F4B8-37EC-61B0-F6BD-FD07A84C9E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E648368-67FB-F9EF-68B8-696013E19D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42DA5A-9E07-5209-46B1-0B6B00F526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299F8C-9C5E-6971-A3C0-48C381467F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26DC9E-4153-25F1-FD27-88ECBE54B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A203576-D22D-3FC6-EB08-DA51BA0CEB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CAE6FB-E464-27C5-1816-CD0383F9A3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0356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36005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86BDAF0-3E08-F1BB-26D9-E9173A160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3EE6FF-05E1-0ED8-98F4-FF1D5BB42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2025-04-07T13:45:32Z</dcterms:modified>
</cp:coreProperties>
</file>