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20581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18 068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45261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1F05760-87F3-A4A5-2747-84D80110D2A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5586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04714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7 643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5 300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17DA7F5-CC5B-D3D0-4735-DF7707BDF6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DC2E18A-051C-6328-0594-25D5D978F3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A9CC98-ED78-F422-D423-76820DD50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9755A1-55E6-08D7-9B50-F6939B5112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A30021-FC08-37C6-2BD6-535CBEB85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031103-F85E-71CC-8930-9979BE0A5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2E8683-809B-B3EC-5410-0EC0B4B36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321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0862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572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17 665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A1155A-15EC-0595-3EA8-B6219AC3B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0133DA-B4C7-252D-30A9-04CD6693D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2025-04-07T13:45:23Z</dcterms:modified>
</cp:coreProperties>
</file>