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Halden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18829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23 716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58460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FD503F1-3FB1-2D38-7B03-9AB8D7445FF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61218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7 104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6 194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10 314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4422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12 624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4 604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6 370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EBFBF30-19F3-E82D-6F1F-857C9232EC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5761F4A-3FA6-108F-000F-981EC67774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40C7AF-B3EC-41DB-AE98-41E69B8EF5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940E54C-AF2F-A425-75C7-A2FCADC3D3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8C0541-0A43-CCA0-7ED0-BB8CE47214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C52901E-657E-2D38-4D48-EE4D972552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8C4F4C-70D4-033A-E46A-D3F6B9AEC9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00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5034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4 187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18 670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20 359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450CFFB-7526-519C-32E2-66F224BBA0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466A6C2-69FB-6C57-A0EC-24EF8B961A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2025-04-07T13:45:15Z</dcterms:modified>
</cp:coreProperties>
</file>