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655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4814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344 943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344 594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C2FFAD7-D3BF-F49B-916B-5EE8B14718A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12009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94 350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78 419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163 079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3906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180 872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74 780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80 156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6608C4-86E8-62AE-93AA-C1968B3B09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51066CE-FF69-6F72-74CA-C45906C39B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9C4CF4-9FF0-191E-BA24-9564DB315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54E3E1-E1A8-CB38-DDC8-DDF7D4C68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3A160D-E3E9-1E54-4F08-D035CC5D6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CF69B7-A888-96DA-58CC-6864D5A687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BCD133-E485-FFA6-D30C-40B1C101E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2461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785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237 199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131 736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310 729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1BDFCB-878E-E206-F591-DC9C0F751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8F03C6-CE30-B424-E351-D0543A41B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2025-04-07T11:21:43Z</dcterms:modified>
</cp:coreProperties>
</file>