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Nordland - Nordlánnda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6816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89 867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972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36 346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74 001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E85530A-D575-971A-BF5C-3D983387FE1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5006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30 908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17 809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39 730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9421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50 577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15 274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22 597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87B900-8458-7904-1BEC-0B3A36768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363EB9D-204D-23AC-82B6-1F1A46DB32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6FBB75-6A4D-BD44-337B-37D7E58E5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D7EB7E-6EEB-2C75-69BA-904F03625E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21DAA4-D3E8-1AF4-CF9C-E112C689E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0B104C-B0F0-1FDB-9638-7AEC7EA1C5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A0C921-734A-ADC0-1652-9F29A6CD2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402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8139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47 914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30 418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934F3B-2C90-088A-4DAA-43AE22739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B2D6F7-C99B-479A-259E-EA2C254DF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2025-04-07T11:21:36Z</dcterms:modified>
</cp:coreProperties>
</file>