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Moskenes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8253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326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DC9B9AA-B6AC-97A7-53CA-BFFD97078F5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83303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8747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50387E-762F-91B6-61AA-A6DC57BF91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D5E1B8C-E69E-87F6-CCBE-19112484D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5F0439-EE3B-7844-AF11-999CDF835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05472A-BC3A-83FC-FE7A-C166FE6D6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BDF05D-D725-D718-C82F-ADBE8F886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EF9EAC-B309-04B3-5A8E-5B7114302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C2DD92-1C90-4BA7-7F7C-CFC025F05F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022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18019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F4340B-C27D-62D0-9979-BACDA78B4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11E4A9-4C1E-D653-B3B3-4208097812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2025-04-07T13:45:07Z</dcterms:modified>
</cp:coreProperties>
</file>