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Vågan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37866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11 264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034501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11 264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11 264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11 264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11 264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313F29E5-0E0D-1CCE-7EB0-EB0C4C04926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65189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91323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5 756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557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4 039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971E82A-1553-0271-0060-BCAEB64CF3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3C2C60A-018A-445A-AD20-0545B2E911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854A9C8-4770-9B94-8D07-B4E305972A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964BAF2-8DAF-3962-D7AB-FABE91AF37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0C6A430-C1B6-18BF-A956-AE62AC0BAF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11852B7-0974-6518-974D-2A54D9E847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4BEF29-5705-0051-A04B-597D0B32AF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1977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96982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11 071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3A2EAEA-72C0-9A23-3F49-3CDB76334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2E9EB4D-5E1B-33C8-8616-9DA291CCF2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2025-04-07T13:44:51Z</dcterms:modified>
</cp:coreProperties>
</file>