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Vestvågøy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09721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8 923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14543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845D2A9-6882-F140-06D7-D159E2116AA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72302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7180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6 315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901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D169C1D-532E-4E8B-01B6-4C5DFFA45A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3FA4EFE-188C-678B-9979-522EE8EDA2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CA890C-3277-DBF1-E69B-869EF43549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38BB9B5-A957-8CE5-6421-BD78BD617F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B3CF7E-5495-B639-EBFA-EA6E3E7AE8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ECF41B-59EB-6122-E46A-ED315C9464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519D2C-80C5-4FC2-F982-F2149DB054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31223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84960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8 363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5 864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7 879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022799-A589-645C-F001-7A360A473D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98DB1B-2715-D81B-3411-347AE896A7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2025-04-07T11:38:54Z</dcterms:modified>
</cp:coreProperties>
</file>