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Flakstad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52037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67199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FC44727-E0D4-EAB6-5DB6-58B72125D12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39670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5103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9CD198-9D62-13A3-04EE-5C3DF089E5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5FD01EC-5335-08C2-311C-91924B56B1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F695C4-6936-1DEB-83C4-5CB287BCE2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1905C9-0957-B738-8BBE-964E083707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EE1307-5C2A-3DD9-4919-BD172C00F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57DE6F-65AF-19D5-09E8-C89E2A0BCB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D236EF-0D2F-2A2C-188D-901A56232F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0505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8427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3439E7-0358-4DD6-3F5A-40501D9DE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1DBDC7-FF96-BE77-6A85-61119E00E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2025-04-07T11:38:43Z</dcterms:modified>
</cp:coreProperties>
</file>