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Værøy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713510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574686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B7FEE5AB-69AE-BF57-037A-18D528C35F9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339771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808153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B2EF53E-CA92-6CB5-49A6-F750A1F577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28B191BC-F2FE-70BC-6B18-89336A16E6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0E60EDF-F710-A160-B43A-E5AE17F6DF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9BD0E3F-9C5D-7B2B-6B0A-FC99DDC544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8817A23-84D7-41A9-9F78-F46EEDEB2F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19A3293-E6AF-5B5F-E35D-6C458DCD2A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3F06730-5C3F-BF1C-C670-BCA7D198EE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911542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845725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4653F24-004E-8BBE-2996-A91250E55D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D93AB9F-64DD-323C-95CC-765FADE1FC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2025-04-07T11:38:32Z</dcterms:modified>
</cp:coreProperties>
</file>