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Røst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43848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16847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37D810A-76BB-1912-BDE6-A63C980FC71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42532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64451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BA4A94-F9C0-6D70-CF85-ACA10B5CB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ED014BC-8EDC-2055-0B8D-44F05B662D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FE5129-3524-E391-C37B-398B8D1C9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1EE2AE-575A-097E-C1E1-532A44267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786748D-2951-6A18-0F49-6A49129917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B16EA3C-4362-30CC-BC5F-65282C87C6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729BAB-0646-F8C1-D09A-E9292BB85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8673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4700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C26A6C3-255C-2B26-B5C7-8F342B493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22E010A-91EB-1F1C-9AD0-3978FAAB0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2025-04-07T11:38:22Z</dcterms:modified>
</cp:coreProperties>
</file>