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Fauske - Fuossko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441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714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89D8F90-4ECB-3D22-2E58-5127A39BE87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70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434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80538E-E1C0-E7CA-5AF4-AC9A0AFB3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998564B-38F1-F53F-BA59-690A340AA6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CCF52B-616B-8A98-D617-DEDDBD81F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75E332-A7E8-350A-0190-F4399CA03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34212F-BD20-A5A7-D5D0-88180C9D1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A4DC0A-9DC7-1277-6EEA-2E7933075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25189B-A653-4519-6B72-90C8F0B5D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8662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0345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2082BF-E804-2898-FBEF-87AEC5207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55C501-5D92-EF59-67B7-758B6DA0E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2025-04-07T11:38:11Z</dcterms:modified>
</cp:coreProperties>
</file>