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Hemnes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52230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2416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1797C78-78A3-305C-4F7F-7C075441424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9806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62680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5829C6-BEEF-AD45-8A06-96D6569D54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19962DA-F61B-2C1F-8544-AABF9C578F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6C8856-F09E-CCAB-19D6-746379B92E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F1916E-6A1B-4E92-3102-6C3D48CC40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06387E-FA51-FB18-DCEE-511E1B788D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4A5976-B07A-BD18-E70B-CD2B8D2AB9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63D107-AFAF-66B3-F029-0E3975C497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0540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7746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E44243-8CBB-BE13-72B9-1C76E11B3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69150F-98EF-E80B-F947-02877D5A5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2025-04-07T11:38:00Z</dcterms:modified>
</cp:coreProperties>
</file>