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Vefsn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6964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6413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8463F64-5A01-004A-A553-DEF63CD1A19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0230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646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9 343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A8E843-7F42-5FE3-B66C-49EA0D94D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8796B16-4F05-FF1B-8A7A-D8AA59C3EC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40773E-7E78-3834-FEFA-8E7CEFB8D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6E8B11-63C2-89C2-2E93-5EC7D5F415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E49082-F1C7-32CD-FEFC-8BD13A222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94F51C-8EFC-6813-54E0-11E5CBACDC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A4D37B-0387-9110-8C88-F2EECB7911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1985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1712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8 032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3 837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CCE73D-27E6-2F44-24CD-8FB7A8174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BB29CA-B617-0DF0-5D1E-AE512E6A6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2025-04-07T11:37:50Z</dcterms:modified>
</cp:coreProperties>
</file>