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Leirfjord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2238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5849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6C8B926-F4FC-478B-228F-BC0B911031C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6427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2278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F35821-7BE4-2C72-B973-0D96867F27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69127B6-D40C-B048-8820-0301F0252D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0FDFFE-9632-EBB7-5D61-A36D416FB8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49FB6D-1CC6-0A9B-5298-83CCA68C2E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DE22AD-4120-3291-FC8D-64FEEF172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3239C9-4C52-1DD9-5C7B-41ACF619EF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38FC1C-B3DE-6990-4C10-60664C2BF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28900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420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98CBCF-027D-71A3-E088-AFD44456B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949C0E-A634-DB31-8B28-A4A46C480A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2025-04-07T11:37:37Z</dcterms:modified>
</cp:coreProperties>
</file>