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Alstahaug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3801711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23 854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9087728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10 949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6FCA4E89-B7AF-EC1D-2ABD-363C0EEFDAB8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9896329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5 727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5 511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12 617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3618453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13 082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5 911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4 861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5BCD92D-F686-3254-4338-8289C07F431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C92230E8-FBF2-5DC4-3D4E-FCC01DFC64A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675EDB4-46D4-EBE5-E6B9-C584A1F202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31D1608-E2FF-CAA5-0BCC-50419B86431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F7920FB-64FE-DE04-4286-3D321B1CCB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B91F7A0-0FC9-0733-2C4D-6EFC1B7A95E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4720BB7-8AC6-60F9-1348-A91CC8FFE7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0364608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344815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14 345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12 652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2 030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21 280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278E127-7EA4-E7A6-F1F5-BB54A02F34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7233920-E09C-E762-A58C-5C3C1EEA3D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521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2025-04-07T11:37:25Z</dcterms:modified>
</cp:coreProperties>
</file>