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Sømna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46969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53539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00387B3-CBAB-07D9-6BA6-E7599768190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13136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1 087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336709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1 139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8A17AA2-5683-85B6-F5F6-5F9537937D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3744E2AF-0076-F34E-2B59-E3A983E0D4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33D2A35-131C-9261-D330-A7B0E4F1F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722576F-887F-BCE7-DB13-66DFECEA8C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35D04F4-7F9C-55C2-9D4A-267195B7E0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60246AC-3BF9-A42D-97B4-F31BD20AD5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6886C27-A7FE-EC27-473A-45342F2B94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08282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5091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18310DD-617D-7C31-2DEE-BDCA45E98D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91F183D-DB66-4618-E79A-B9B9F975C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513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2025-04-07T11:37:15Z</dcterms:modified>
</cp:coreProperties>
</file>