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Bodø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0522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96920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685A174-CD82-8848-92CE-0D3D53441D2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46986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4625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12 243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C8F45D-8E0C-EC49-FC6E-6E1732B18A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756D584-D009-9C1C-D027-46D99AC010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015D48-699E-0032-237D-48D6F6054D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9191C5-ED80-F3BF-607E-DB8B50EAC3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3B0565-66EA-65FD-5B02-BC8EBC4B3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D4B280-77B3-07F3-7CD7-38866828DE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C8EE4C-4FA3-A2E1-6C44-0946AF7F4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763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2770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15 638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B9FBCA-B5D8-1477-4ACC-BC752FB583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97779E-389C-AF1B-E104-16B12B160C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2025-04-07T11:37:04Z</dcterms:modified>
</cp:coreProperties>
</file>