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Haram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81491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17776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369F660-D737-8EA5-7CAA-077B5C0D9EF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56085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93434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5 887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08A7116-3AB4-F502-2E33-B6E4381849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41221AA-4695-B325-2951-3F28B8A0B6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DEFE39-42E8-B316-BB03-6CEEFE31C4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6BAF136-699A-39B5-58F3-1BCDEEE1A0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6EFCBB-EE7A-A1B7-F772-659A1AC8DA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1FF1B0-B036-D311-996A-53F0DCB891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7963D8-804D-E4E1-D819-A143FE54E0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93914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97056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5339101-5242-342B-496F-1354CCCC12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2252077-1EA7-9743-388B-113E512BAA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2025-04-07T11:36:54Z</dcterms:modified>
</cp:coreProperties>
</file>