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4" d="100"/>
          <a:sy n="164" d="100"/>
        </p:scale>
        <p:origin x="1602" y="138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4/7/2025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4/7/2025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Volda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5124868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21 409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065671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4 275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4 275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4 275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4 275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31.12.2024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AE41BFB3-F3AE-49E9-DE18-F113722923B3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6354352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35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7 104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4 864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9 273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63056937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12 821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4 548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3 873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BB6E088-7F52-575E-04F7-EF01331EE8C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0A11FF1F-0810-18E0-A6B7-B6078F69424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7AA978C-1CDF-09AC-BE1C-55262724A86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825FBB08-0BCB-3945-D6AD-19319985024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1A5275D-A127-C930-8523-F22660C10DF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864F038D-3735-533D-48AB-A7C66CD2AF6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CD87FC0-7A01-DB88-617B-BBA180DFD89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081520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44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0834961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187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163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19 343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19 594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7F3BB5A-8081-F3BC-027E-6D86ACCB17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BC7B4A5D-E73E-BEE6-A3DB-5590FF5563B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24425</TotalTime>
  <Words>522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2025-04-07T11:36:44Z</dcterms:modified>
</cp:coreProperties>
</file>