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Smøla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473608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732338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7E6E93A2-0E34-45FC-0908-AAECB911970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46808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98515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EBFCDC5-8AAD-C95C-9C0F-3DC092FD2F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70BB1A81-CBFC-F3C2-46BF-9EBE347FA4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ED4FDDC-2D27-AFE1-9367-387667C561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2771A2C-A6D9-493A-DDA4-D4A5705E45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5093F56-CF71-AE6A-5714-51F759A2EA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15BF3A2-E21F-1C6A-4853-B215CAA553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1664976-BA92-AA33-BC5C-71464E92DC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393764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119506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CD78160-8647-22DB-2486-C52297610F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FC42FF1-F13E-C0C5-0B51-D221CB6900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2025-04-07T11:36:33Z</dcterms:modified>
</cp:coreProperties>
</file>