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0235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9715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7169834-FEA4-A33A-B785-AD9EA827AD9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4384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2363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29FEAA-D334-4C68-F5B2-04D0A3CA4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F2CFAF0-3E43-F423-321F-78006A5AA3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1708E3-CB41-A4AC-72E4-32813E658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0CBD19-0F26-60D7-3CE8-FC5E62A41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0D625D-5920-FD2E-576A-B62DDB4B5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671713-3BE6-C4F2-7C11-BE20370EAF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1FC62A-CEAD-263D-1076-590313D3EF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491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2155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9 701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051A1E-8EF6-1B67-8CC4-5CB3AE088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87ED1B-7A8C-F809-107E-D02FA48CA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2025-04-07T11:36:22Z</dcterms:modified>
</cp:coreProperties>
</file>