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Tingvoll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5021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45100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D77D2C4-D2D1-B3B8-9040-4765E0FC526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81766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4074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F16FF2-9370-EC80-21B7-860EAB823F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FA1FF24-2E02-90A2-E546-83012F5905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3EFD92-4593-1074-7232-E31E0EA63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79691B-4926-937F-822D-A241B51A9F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5035B0-ED33-B4CE-F8F3-1A82CF8B4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3C2B90-D5F3-A35B-4817-78585CBF8C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945210-971D-E513-2959-0CA8BA6DB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99816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44183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150ECB-3B64-E255-72EE-77B5B9508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1C1B3A-7ED4-25EA-BA52-E53758D936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2025-04-07T11:36:12Z</dcterms:modified>
</cp:coreProperties>
</file>