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4498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4027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BFA6B62-58F4-3F1F-14AB-329C827FC7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5476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2588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B6A5A5-5C9E-8FFA-29CF-383A4E57AC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560A581-6027-2315-3873-C3A0098D30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2505FF-F174-F55B-A414-9583C50D2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265ED6-F71B-5337-09D0-F621AA7F9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75F83F-9A3C-C71F-AECD-288E3DE42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26F6B7-BF51-4DDA-EFEE-1393F3B852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8A1FFC-3008-0313-9270-D4C2B38D6E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6287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076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1AE55A-442B-EE6D-18E4-DDFC14B02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A9B2F6-911E-D555-B466-F1ECAF24E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2025-04-07T11:36:01Z</dcterms:modified>
</cp:coreProperties>
</file>