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Vestnes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7050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14724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306F9022-3331-1639-1D16-565D73801C8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78090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34232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E5DF0CB-2A79-FEB3-B2A8-4213FF0449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9D9CF8D-27FB-9200-CDCF-14056E6718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65C292F-30E6-B57C-526E-70195E2706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38C7492-C6B8-1ACB-DF51-112F3CC964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089E6F-2BDD-3E96-C2BF-B7800B6B90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856E934-08EA-760C-CA7E-7550CB0CDA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81C90D-6CDA-99A4-0A6A-1F14F405FB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30388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31204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614E8F-4C1D-CDD0-3BB8-67938DEB8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2B5E65-3735-C5FD-4985-AB72047DE1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2025-04-07T11:35:51Z</dcterms:modified>
</cp:coreProperties>
</file>