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8157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6305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05A6031-DDB4-DD62-EBC2-B403DB526F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119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9996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AE8E2F-3050-CED4-73A9-A60054C1C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3052F3C-0351-531B-05BA-381C89F0B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656142-F502-EB4E-D911-A57734DC0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CA8626-3A93-AC04-CA92-B17E2E757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E1BFD0-62CD-6D7B-35BC-6F71AD402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C6D8A7-252E-2FE3-DC1C-7F160E4EA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28C227-BCB6-6E40-6103-7189DB1D5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2460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8220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2AB5DA-53AC-89A1-AD83-59EA7799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DFCD58-286A-BF83-5838-F10C613A6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2025-04-07T11:35:40Z</dcterms:modified>
</cp:coreProperties>
</file>