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6536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5822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9751692-2A0C-0CE5-C462-03C2E03EBB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422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4367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D17193-8880-DE93-E718-DB1257B985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59B77C0-4836-BCC6-2315-F8A8B4803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47499A-6066-E7B8-17F5-DE61CF61D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2FC926-004E-9A49-470D-99DEA0668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90A6CA-9C16-41EB-7A88-64491AF64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AE3445-853C-E267-F82C-1CFA60E352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68C865-4C2B-7A45-3AD0-A6CCBD680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3135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9815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12BDE3-FA0C-8D67-6DA6-81DE571F9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16F639-9C6A-62AB-5696-ED113AC4F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2025-04-07T11:35:29Z</dcterms:modified>
</cp:coreProperties>
</file>