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Herøy (Møre og Romsdal)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844862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8 124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716029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8 124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8 124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8 124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8 124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94CC0829-9BE3-EB85-BB61-AD32B60A678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457819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591733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6 306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1 021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786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37B400B-7537-AEAC-8154-B7B04C8BE7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EDE4F1FF-7810-6EDC-D02E-538A18C268F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9334CC3-3C9E-4656-4179-D364BDADE6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8288EC0-7C6F-8AE3-AB35-B9BFBF3651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E7DEBC4-9867-9C41-3375-63632FEA3E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3779DDA-5C30-7BEA-1733-18B289DA78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F7FBCF0-0CBB-A9C3-AC92-1CE0DFBF20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098829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413910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586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488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7 538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7 540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F69ECEA-BD67-7CDA-55E7-64658FC489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B476FDA-A219-61EB-5DC3-CBA40404DA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526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2025-04-07T11:35:19Z</dcterms:modified>
</cp:coreProperties>
</file>