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Ålesund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75723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70 126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69705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C93828F-94A5-2032-C2E7-0D2528F0E01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48145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33 968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10 515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25 363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08623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50 128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7 816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11 880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0AA4CE2-95B3-0B33-2E8B-BFD5C54A0A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727D838-4041-CE37-5AAC-FB347A5933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0F6823-6715-DF35-9448-7BF6F9B944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891228A-8CA4-EDBA-6CC9-0B4E3E846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FF9B27B-8326-300A-F8F0-CB1827FE2B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80B6627-0A0A-6528-FFAC-DA62252D59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CAF736-325B-C7F6-6843-C38950ACC7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64434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47180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34 817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66 941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3D3655B-8815-2812-E7C9-5C3D43F909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860614E-0940-86B1-F95E-B0473D027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2025-04-07T11:35:09Z</dcterms:modified>
</cp:coreProperties>
</file>