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Molde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908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6718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FE7A1F9-FAD4-0842-34C0-BECD8D1A56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289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6086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8 005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CEB7D2-EFA6-935E-79AC-F1AF89946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3E52F16-BAFD-3336-59C8-EFA594FD66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997EFD-1266-DAA5-EE86-A4078B004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D90E80-F5A2-7867-651E-49847D5FA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6BCF91-33D9-58EB-01C8-F2684C5C4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31697A-8F67-5650-174E-295EC1914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D2A014-3750-6153-2D1E-2553265F7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2714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9236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4C86A2-63F9-B924-BE30-F9258AEFF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F25E3B-83A5-D1AF-5013-B32879055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2025-04-07T11:34:58Z</dcterms:modified>
</cp:coreProperties>
</file>