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2220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5724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51EEF83-3899-FAFC-EBFB-A4B4FE4DBBA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8693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2257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CAE694-36FD-C304-6242-EBE4ECC917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F4FD684-2753-4451-BA87-ADFEB7CD1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D9D55-18EA-4C73-A2C0-EDC08D4D1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615CDD-F064-E834-D952-7FACBAD42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9C2EA8-0D1A-A890-E70D-2A9975918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E82ACE-A6A0-D051-8611-979DD7ABA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44BD19-556C-688B-5B47-2CA9FF7F9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7086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879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489997-04C8-F4D0-6844-8085A74CB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9778FC-FEF9-0362-43F0-AC23D463B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2025-04-07T11:34:47Z</dcterms:modified>
</cp:coreProperties>
</file>