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Rogaland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8948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227 292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11817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226 016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228 826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227 292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227 292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4A2D3702-34D5-D3E1-6C40-99F65AC75E9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67555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69 588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47 370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104 958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159939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114 153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44 951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62 519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D27DE8E-CBF2-1520-90A1-847BFC4603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CFC915C-FC6B-4CFC-17F5-488B435D97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EDA5B6F-2C90-88F5-CB4E-A5E7BC2367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509F1CE-0518-5533-0590-8B572F2DA5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007C92-855A-DD68-994D-F19C78DFB3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556EA7A-8959-478C-0973-A7285A87D2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7E6009C-8002-FA9E-3B02-B28962ED9D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95411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46022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87 413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42 700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137 173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200 319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BA041CC-B144-60E5-F18D-E2C632C86E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5BCF94-0D41-E462-03BC-01DF06CC90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527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2025-04-07T11:21:21Z</dcterms:modified>
</cp:coreProperties>
</file>