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Karmøy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37709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18263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6FB8D1B-D296-94F2-241D-C4928489A70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87852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6260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3465E8-1F9F-B84C-5BBA-7B2AA516AB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CA84790-42D9-3872-4F46-98996818AD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6A5237-79EA-0753-6DAB-F97F6FE312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A8F51F9-83DE-B010-EC90-AF67B6EEB1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C376E0C-6038-3076-B707-16837A47AD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DD2542-6908-F136-8E38-5D4ECBBEDC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BA595A0-CD12-49DB-564F-240F71F46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96675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90642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70ECB9E-7806-6D95-194E-24A887D17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F6DF2CE-131B-2462-D78A-5E6C6DFB8D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2025-04-07T11:34:37Z</dcterms:modified>
</cp:coreProperties>
</file>