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Sauda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29333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26493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10DACA7-B6F7-65FE-5270-B16F9D3B342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17530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71234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D8DF3CC-1507-4A8C-3F9D-9794441131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973CE9B-4C26-C5CF-A254-A6C58CCBD0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51B0E1-BCAE-3940-E2B0-3EDFC5A0B0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B2A3316-1D16-68FD-E0E7-EFE53914EC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BDCDB9-E736-817E-17B9-27CA0ED2BA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F711381-29D7-AF6C-F8B5-CBD8598458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858D65-BFFD-3B4D-B433-C1F19C2468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58274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26534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105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B3015DB-5797-6B83-8632-FCE91172DF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B3B04E-89C0-A331-0400-27A036213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2025-04-07T11:34:27Z</dcterms:modified>
</cp:coreProperties>
</file>