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3727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5020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DC52252-7395-5423-8A2F-5C3F977C1D8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8945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5092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7120FB-04C9-7316-1B1B-310A59B378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A9BF1E5-8F86-C215-4D87-7BB610DF18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CCAE18-3C19-ED3A-E5A6-57BF6A8F01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A3F4C7-DCDB-18E3-4ADD-2341279B66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D4C0DC-1BBB-4D44-9CD5-CA7433A64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7460E0-A500-FACB-8599-F82A99030E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46A0B9-70F1-D134-7E9C-B3F567ECB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5534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2496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28ECAE-4969-71DB-5029-87B56E3D3E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A25721-9F78-45FD-C19E-AE98DAC5B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2025-04-07T11:34:17Z</dcterms:modified>
</cp:coreProperties>
</file>