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9744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6980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7543933-1E81-3569-7560-208D38E9710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6874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64102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689695-D4E2-293F-8341-506B821DF7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2556CFC-241A-E062-6AEF-1E96A02257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6D3FC6-1315-51C0-7956-8074944FF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201C60-0D3B-DE93-052C-7AA7233BB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C0FEF4-662C-C0CA-2769-0771780A2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2556C5-0B4C-C6C3-1819-0F340186EC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FD646A-D631-BD45-BC75-29E2F14F7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0031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3927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426F5F-4BAE-5688-155F-AA1DE2943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22F279-0E48-C95E-B550-BF70962B9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2025-04-07T11:34:07Z</dcterms:modified>
</cp:coreProperties>
</file>