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Sola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365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6788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85942DC-7C0D-5168-5BED-560648B3E27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5032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3382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9EB71B-C674-5613-67B7-735189F7A0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66535BE-FB18-91C0-9780-F41479FDAF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26F1E7-59C0-A824-9A75-329F3E9B7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FAB1EE-F086-4464-72B3-5B5359DB6F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C5D04E-B7B2-68F1-42BF-8E0759ECF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E7631B-52BC-28BF-191A-92D5E4B13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B27B5E-003B-5775-C43C-4B901152B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2789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2479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354870-0A3A-3428-491F-2B4AEF458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DB5FCB-A39C-1F92-8088-169CF29C2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2025-04-07T11:33:58Z</dcterms:modified>
</cp:coreProperties>
</file>